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</p:sldIdLst>
  <p:sldSz cx="30275213" cy="4280376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3481" userDrawn="1">
          <p15:clr>
            <a:srgbClr val="A4A3A4"/>
          </p15:clr>
        </p15:guide>
        <p15:guide id="2" pos="9535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882" autoAdjust="0"/>
    <p:restoredTop sz="95033" autoAdjust="0"/>
  </p:normalViewPr>
  <p:slideViewPr>
    <p:cSldViewPr snapToGrid="0">
      <p:cViewPr>
        <p:scale>
          <a:sx n="50" d="100"/>
          <a:sy n="50" d="100"/>
        </p:scale>
        <p:origin x="36" y="-9252"/>
      </p:cViewPr>
      <p:guideLst>
        <p:guide orient="horz" pos="13481"/>
        <p:guide pos="9535"/>
      </p:guideLst>
    </p:cSldViewPr>
  </p:slideViewPr>
  <p:notesTextViewPr>
    <p:cViewPr>
      <p:scale>
        <a:sx n="20" d="100"/>
        <a:sy n="2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70641" y="7005156"/>
            <a:ext cx="25733931" cy="14902051"/>
          </a:xfrm>
        </p:spPr>
        <p:txBody>
          <a:bodyPr anchor="b"/>
          <a:lstStyle>
            <a:lvl1pPr algn="ctr">
              <a:defRPr sz="19865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784402" y="22481887"/>
            <a:ext cx="22706410" cy="10334331"/>
          </a:xfrm>
        </p:spPr>
        <p:txBody>
          <a:bodyPr/>
          <a:lstStyle>
            <a:lvl1pPr marL="0" indent="0" algn="ctr">
              <a:buNone/>
              <a:defRPr sz="7946"/>
            </a:lvl1pPr>
            <a:lvl2pPr marL="1513743" indent="0" algn="ctr">
              <a:buNone/>
              <a:defRPr sz="6622"/>
            </a:lvl2pPr>
            <a:lvl3pPr marL="3027487" indent="0" algn="ctr">
              <a:buNone/>
              <a:defRPr sz="5960"/>
            </a:lvl3pPr>
            <a:lvl4pPr marL="4541230" indent="0" algn="ctr">
              <a:buNone/>
              <a:defRPr sz="5297"/>
            </a:lvl4pPr>
            <a:lvl5pPr marL="6054974" indent="0" algn="ctr">
              <a:buNone/>
              <a:defRPr sz="5297"/>
            </a:lvl5pPr>
            <a:lvl6pPr marL="7568717" indent="0" algn="ctr">
              <a:buNone/>
              <a:defRPr sz="5297"/>
            </a:lvl6pPr>
            <a:lvl7pPr marL="9082461" indent="0" algn="ctr">
              <a:buNone/>
              <a:defRPr sz="5297"/>
            </a:lvl7pPr>
            <a:lvl8pPr marL="10596204" indent="0" algn="ctr">
              <a:buNone/>
              <a:defRPr sz="5297"/>
            </a:lvl8pPr>
            <a:lvl9pPr marL="12109948" indent="0" algn="ctr">
              <a:buNone/>
              <a:defRPr sz="5297"/>
            </a:lvl9pPr>
          </a:lstStyle>
          <a:p>
            <a:r>
              <a:rPr lang="uk-UA"/>
              <a:t>Клацніть, щоб редагувати стиль зразка підзаголовка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05861A-7CF8-49A6-BA37-99B9F27C7368}" type="datetimeFigureOut">
              <a:rPr lang="uk-UA" smtClean="0"/>
              <a:t>17.03.2024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BC5B8D-7736-49AA-B608-DF560A7FE606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2922697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05861A-7CF8-49A6-BA37-99B9F27C7368}" type="datetimeFigureOut">
              <a:rPr lang="uk-UA" smtClean="0"/>
              <a:t>17.03.2024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BC5B8D-7736-49AA-B608-DF560A7FE606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868759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21665701" y="2278904"/>
            <a:ext cx="6528093" cy="36274211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081423" y="2278904"/>
            <a:ext cx="19205838" cy="36274211"/>
          </a:xfrm>
        </p:spPr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05861A-7CF8-49A6-BA37-99B9F27C7368}" type="datetimeFigureOut">
              <a:rPr lang="uk-UA" smtClean="0"/>
              <a:t>17.03.2024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BC5B8D-7736-49AA-B608-DF560A7FE606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9798616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05861A-7CF8-49A6-BA37-99B9F27C7368}" type="datetimeFigureOut">
              <a:rPr lang="uk-UA" smtClean="0"/>
              <a:t>17.03.2024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BC5B8D-7736-49AA-B608-DF560A7FE606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509911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65654" y="10671229"/>
            <a:ext cx="26112371" cy="17805173"/>
          </a:xfrm>
        </p:spPr>
        <p:txBody>
          <a:bodyPr anchor="b"/>
          <a:lstStyle>
            <a:lvl1pPr>
              <a:defRPr sz="19865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65654" y="28644846"/>
            <a:ext cx="26112371" cy="9363320"/>
          </a:xfrm>
        </p:spPr>
        <p:txBody>
          <a:bodyPr/>
          <a:lstStyle>
            <a:lvl1pPr marL="0" indent="0">
              <a:buNone/>
              <a:defRPr sz="7946">
                <a:solidFill>
                  <a:schemeClr val="tx1"/>
                </a:solidFill>
              </a:defRPr>
            </a:lvl1pPr>
            <a:lvl2pPr marL="1513743" indent="0">
              <a:buNone/>
              <a:defRPr sz="6622">
                <a:solidFill>
                  <a:schemeClr val="tx1">
                    <a:tint val="75000"/>
                  </a:schemeClr>
                </a:solidFill>
              </a:defRPr>
            </a:lvl2pPr>
            <a:lvl3pPr marL="3027487" indent="0">
              <a:buNone/>
              <a:defRPr sz="5960">
                <a:solidFill>
                  <a:schemeClr val="tx1">
                    <a:tint val="75000"/>
                  </a:schemeClr>
                </a:solidFill>
              </a:defRPr>
            </a:lvl3pPr>
            <a:lvl4pPr marL="4541230" indent="0">
              <a:buNone/>
              <a:defRPr sz="5297">
                <a:solidFill>
                  <a:schemeClr val="tx1">
                    <a:tint val="75000"/>
                  </a:schemeClr>
                </a:solidFill>
              </a:defRPr>
            </a:lvl4pPr>
            <a:lvl5pPr marL="6054974" indent="0">
              <a:buNone/>
              <a:defRPr sz="5297">
                <a:solidFill>
                  <a:schemeClr val="tx1">
                    <a:tint val="75000"/>
                  </a:schemeClr>
                </a:solidFill>
              </a:defRPr>
            </a:lvl5pPr>
            <a:lvl6pPr marL="7568717" indent="0">
              <a:buNone/>
              <a:defRPr sz="5297">
                <a:solidFill>
                  <a:schemeClr val="tx1">
                    <a:tint val="75000"/>
                  </a:schemeClr>
                </a:solidFill>
              </a:defRPr>
            </a:lvl6pPr>
            <a:lvl7pPr marL="9082461" indent="0">
              <a:buNone/>
              <a:defRPr sz="5297">
                <a:solidFill>
                  <a:schemeClr val="tx1">
                    <a:tint val="75000"/>
                  </a:schemeClr>
                </a:solidFill>
              </a:defRPr>
            </a:lvl7pPr>
            <a:lvl8pPr marL="10596204" indent="0">
              <a:buNone/>
              <a:defRPr sz="5297">
                <a:solidFill>
                  <a:schemeClr val="tx1">
                    <a:tint val="75000"/>
                  </a:schemeClr>
                </a:solidFill>
              </a:defRPr>
            </a:lvl8pPr>
            <a:lvl9pPr marL="12109948" indent="0">
              <a:buNone/>
              <a:defRPr sz="5297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05861A-7CF8-49A6-BA37-99B9F27C7368}" type="datetimeFigureOut">
              <a:rPr lang="uk-UA" smtClean="0"/>
              <a:t>17.03.2024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BC5B8D-7736-49AA-B608-DF560A7FE606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6229407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081421" y="11394520"/>
            <a:ext cx="12866966" cy="27158594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326826" y="11394520"/>
            <a:ext cx="12866966" cy="27158594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05861A-7CF8-49A6-BA37-99B9F27C7368}" type="datetimeFigureOut">
              <a:rPr lang="uk-UA" smtClean="0"/>
              <a:t>17.03.2024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BC5B8D-7736-49AA-B608-DF560A7FE606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4978332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85364" y="2278913"/>
            <a:ext cx="26112371" cy="8273416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85368" y="10492870"/>
            <a:ext cx="12807832" cy="5142393"/>
          </a:xfrm>
        </p:spPr>
        <p:txBody>
          <a:bodyPr anchor="b"/>
          <a:lstStyle>
            <a:lvl1pPr marL="0" indent="0">
              <a:buNone/>
              <a:defRPr sz="7946" b="1"/>
            </a:lvl1pPr>
            <a:lvl2pPr marL="1513743" indent="0">
              <a:buNone/>
              <a:defRPr sz="6622" b="1"/>
            </a:lvl2pPr>
            <a:lvl3pPr marL="3027487" indent="0">
              <a:buNone/>
              <a:defRPr sz="5960" b="1"/>
            </a:lvl3pPr>
            <a:lvl4pPr marL="4541230" indent="0">
              <a:buNone/>
              <a:defRPr sz="5297" b="1"/>
            </a:lvl4pPr>
            <a:lvl5pPr marL="6054974" indent="0">
              <a:buNone/>
              <a:defRPr sz="5297" b="1"/>
            </a:lvl5pPr>
            <a:lvl6pPr marL="7568717" indent="0">
              <a:buNone/>
              <a:defRPr sz="5297" b="1"/>
            </a:lvl6pPr>
            <a:lvl7pPr marL="9082461" indent="0">
              <a:buNone/>
              <a:defRPr sz="5297" b="1"/>
            </a:lvl7pPr>
            <a:lvl8pPr marL="10596204" indent="0">
              <a:buNone/>
              <a:defRPr sz="5297" b="1"/>
            </a:lvl8pPr>
            <a:lvl9pPr marL="12109948" indent="0">
              <a:buNone/>
              <a:defRPr sz="5297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085368" y="15635264"/>
            <a:ext cx="12807832" cy="22997117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5326828" y="10492870"/>
            <a:ext cx="12870909" cy="5142393"/>
          </a:xfrm>
        </p:spPr>
        <p:txBody>
          <a:bodyPr anchor="b"/>
          <a:lstStyle>
            <a:lvl1pPr marL="0" indent="0">
              <a:buNone/>
              <a:defRPr sz="7946" b="1"/>
            </a:lvl1pPr>
            <a:lvl2pPr marL="1513743" indent="0">
              <a:buNone/>
              <a:defRPr sz="6622" b="1"/>
            </a:lvl2pPr>
            <a:lvl3pPr marL="3027487" indent="0">
              <a:buNone/>
              <a:defRPr sz="5960" b="1"/>
            </a:lvl3pPr>
            <a:lvl4pPr marL="4541230" indent="0">
              <a:buNone/>
              <a:defRPr sz="5297" b="1"/>
            </a:lvl4pPr>
            <a:lvl5pPr marL="6054974" indent="0">
              <a:buNone/>
              <a:defRPr sz="5297" b="1"/>
            </a:lvl5pPr>
            <a:lvl6pPr marL="7568717" indent="0">
              <a:buNone/>
              <a:defRPr sz="5297" b="1"/>
            </a:lvl6pPr>
            <a:lvl7pPr marL="9082461" indent="0">
              <a:buNone/>
              <a:defRPr sz="5297" b="1"/>
            </a:lvl7pPr>
            <a:lvl8pPr marL="10596204" indent="0">
              <a:buNone/>
              <a:defRPr sz="5297" b="1"/>
            </a:lvl8pPr>
            <a:lvl9pPr marL="12109948" indent="0">
              <a:buNone/>
              <a:defRPr sz="5297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5326828" y="15635264"/>
            <a:ext cx="12870909" cy="22997117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05861A-7CF8-49A6-BA37-99B9F27C7368}" type="datetimeFigureOut">
              <a:rPr lang="uk-UA" smtClean="0"/>
              <a:t>17.03.2024</a:t>
            </a:fld>
            <a:endParaRPr lang="uk-U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BC5B8D-7736-49AA-B608-DF560A7FE606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7231645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05861A-7CF8-49A6-BA37-99B9F27C7368}" type="datetimeFigureOut">
              <a:rPr lang="uk-UA" smtClean="0"/>
              <a:t>17.03.2024</a:t>
            </a:fld>
            <a:endParaRPr lang="uk-U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BC5B8D-7736-49AA-B608-DF560A7FE606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7277795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05861A-7CF8-49A6-BA37-99B9F27C7368}" type="datetimeFigureOut">
              <a:rPr lang="uk-UA" smtClean="0"/>
              <a:t>17.03.2024</a:t>
            </a:fld>
            <a:endParaRPr lang="uk-U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BC5B8D-7736-49AA-B608-DF560A7FE606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7721370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85364" y="2853584"/>
            <a:ext cx="9764544" cy="9987545"/>
          </a:xfrm>
        </p:spPr>
        <p:txBody>
          <a:bodyPr anchor="b"/>
          <a:lstStyle>
            <a:lvl1pPr>
              <a:defRPr sz="10595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870909" y="6162959"/>
            <a:ext cx="15326827" cy="30418415"/>
          </a:xfrm>
        </p:spPr>
        <p:txBody>
          <a:bodyPr/>
          <a:lstStyle>
            <a:lvl1pPr>
              <a:defRPr sz="10595"/>
            </a:lvl1pPr>
            <a:lvl2pPr>
              <a:defRPr sz="9271"/>
            </a:lvl2pPr>
            <a:lvl3pPr>
              <a:defRPr sz="7946"/>
            </a:lvl3pPr>
            <a:lvl4pPr>
              <a:defRPr sz="6622"/>
            </a:lvl4pPr>
            <a:lvl5pPr>
              <a:defRPr sz="6622"/>
            </a:lvl5pPr>
            <a:lvl6pPr>
              <a:defRPr sz="6622"/>
            </a:lvl6pPr>
            <a:lvl7pPr>
              <a:defRPr sz="6622"/>
            </a:lvl7pPr>
            <a:lvl8pPr>
              <a:defRPr sz="6622"/>
            </a:lvl8pPr>
            <a:lvl9pPr>
              <a:defRPr sz="6622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085364" y="12841129"/>
            <a:ext cx="9764544" cy="23789780"/>
          </a:xfrm>
        </p:spPr>
        <p:txBody>
          <a:bodyPr/>
          <a:lstStyle>
            <a:lvl1pPr marL="0" indent="0">
              <a:buNone/>
              <a:defRPr sz="5297"/>
            </a:lvl1pPr>
            <a:lvl2pPr marL="1513743" indent="0">
              <a:buNone/>
              <a:defRPr sz="4635"/>
            </a:lvl2pPr>
            <a:lvl3pPr marL="3027487" indent="0">
              <a:buNone/>
              <a:defRPr sz="3973"/>
            </a:lvl3pPr>
            <a:lvl4pPr marL="4541230" indent="0">
              <a:buNone/>
              <a:defRPr sz="3311"/>
            </a:lvl4pPr>
            <a:lvl5pPr marL="6054974" indent="0">
              <a:buNone/>
              <a:defRPr sz="3311"/>
            </a:lvl5pPr>
            <a:lvl6pPr marL="7568717" indent="0">
              <a:buNone/>
              <a:defRPr sz="3311"/>
            </a:lvl6pPr>
            <a:lvl7pPr marL="9082461" indent="0">
              <a:buNone/>
              <a:defRPr sz="3311"/>
            </a:lvl7pPr>
            <a:lvl8pPr marL="10596204" indent="0">
              <a:buNone/>
              <a:defRPr sz="3311"/>
            </a:lvl8pPr>
            <a:lvl9pPr marL="12109948" indent="0">
              <a:buNone/>
              <a:defRPr sz="331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05861A-7CF8-49A6-BA37-99B9F27C7368}" type="datetimeFigureOut">
              <a:rPr lang="uk-UA" smtClean="0"/>
              <a:t>17.03.2024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BC5B8D-7736-49AA-B608-DF560A7FE606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4744612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85364" y="2853584"/>
            <a:ext cx="9764544" cy="9987545"/>
          </a:xfrm>
        </p:spPr>
        <p:txBody>
          <a:bodyPr anchor="b"/>
          <a:lstStyle>
            <a:lvl1pPr>
              <a:defRPr sz="10595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2870909" y="6162959"/>
            <a:ext cx="15326827" cy="30418415"/>
          </a:xfrm>
        </p:spPr>
        <p:txBody>
          <a:bodyPr anchor="t"/>
          <a:lstStyle>
            <a:lvl1pPr marL="0" indent="0">
              <a:buNone/>
              <a:defRPr sz="10595"/>
            </a:lvl1pPr>
            <a:lvl2pPr marL="1513743" indent="0">
              <a:buNone/>
              <a:defRPr sz="9271"/>
            </a:lvl2pPr>
            <a:lvl3pPr marL="3027487" indent="0">
              <a:buNone/>
              <a:defRPr sz="7946"/>
            </a:lvl3pPr>
            <a:lvl4pPr marL="4541230" indent="0">
              <a:buNone/>
              <a:defRPr sz="6622"/>
            </a:lvl4pPr>
            <a:lvl5pPr marL="6054974" indent="0">
              <a:buNone/>
              <a:defRPr sz="6622"/>
            </a:lvl5pPr>
            <a:lvl6pPr marL="7568717" indent="0">
              <a:buNone/>
              <a:defRPr sz="6622"/>
            </a:lvl6pPr>
            <a:lvl7pPr marL="9082461" indent="0">
              <a:buNone/>
              <a:defRPr sz="6622"/>
            </a:lvl7pPr>
            <a:lvl8pPr marL="10596204" indent="0">
              <a:buNone/>
              <a:defRPr sz="6622"/>
            </a:lvl8pPr>
            <a:lvl9pPr marL="12109948" indent="0">
              <a:buNone/>
              <a:defRPr sz="6622"/>
            </a:lvl9pPr>
          </a:lstStyle>
          <a:p>
            <a:r>
              <a:rPr lang="uk-UA"/>
              <a:t>Клацніть піктограму, щоб додати зображення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085364" y="12841129"/>
            <a:ext cx="9764544" cy="23789780"/>
          </a:xfrm>
        </p:spPr>
        <p:txBody>
          <a:bodyPr/>
          <a:lstStyle>
            <a:lvl1pPr marL="0" indent="0">
              <a:buNone/>
              <a:defRPr sz="5297"/>
            </a:lvl1pPr>
            <a:lvl2pPr marL="1513743" indent="0">
              <a:buNone/>
              <a:defRPr sz="4635"/>
            </a:lvl2pPr>
            <a:lvl3pPr marL="3027487" indent="0">
              <a:buNone/>
              <a:defRPr sz="3973"/>
            </a:lvl3pPr>
            <a:lvl4pPr marL="4541230" indent="0">
              <a:buNone/>
              <a:defRPr sz="3311"/>
            </a:lvl4pPr>
            <a:lvl5pPr marL="6054974" indent="0">
              <a:buNone/>
              <a:defRPr sz="3311"/>
            </a:lvl5pPr>
            <a:lvl6pPr marL="7568717" indent="0">
              <a:buNone/>
              <a:defRPr sz="3311"/>
            </a:lvl6pPr>
            <a:lvl7pPr marL="9082461" indent="0">
              <a:buNone/>
              <a:defRPr sz="3311"/>
            </a:lvl7pPr>
            <a:lvl8pPr marL="10596204" indent="0">
              <a:buNone/>
              <a:defRPr sz="3311"/>
            </a:lvl8pPr>
            <a:lvl9pPr marL="12109948" indent="0">
              <a:buNone/>
              <a:defRPr sz="331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05861A-7CF8-49A6-BA37-99B9F27C7368}" type="datetimeFigureOut">
              <a:rPr lang="uk-UA" smtClean="0"/>
              <a:t>17.03.2024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BC5B8D-7736-49AA-B608-DF560A7FE606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6600863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081421" y="2278913"/>
            <a:ext cx="26112371" cy="82734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81421" y="11394520"/>
            <a:ext cx="26112371" cy="2715859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081421" y="39672756"/>
            <a:ext cx="6811923" cy="227890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97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D05861A-7CF8-49A6-BA37-99B9F27C7368}" type="datetimeFigureOut">
              <a:rPr lang="uk-UA" smtClean="0"/>
              <a:t>17.03.2024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028665" y="39672756"/>
            <a:ext cx="10217884" cy="227890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397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1381869" y="39672756"/>
            <a:ext cx="6811923" cy="227890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97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BC5B8D-7736-49AA-B608-DF560A7FE606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9022049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3027487" rtl="0" eaLnBrk="1" latinLnBrk="0" hangingPunct="1">
        <a:lnSpc>
          <a:spcPct val="90000"/>
        </a:lnSpc>
        <a:spcBef>
          <a:spcPct val="0"/>
        </a:spcBef>
        <a:buNone/>
        <a:defRPr sz="14568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756872" indent="-756872" algn="l" defTabSz="3027487" rtl="0" eaLnBrk="1" latinLnBrk="0" hangingPunct="1">
        <a:lnSpc>
          <a:spcPct val="90000"/>
        </a:lnSpc>
        <a:spcBef>
          <a:spcPts val="3311"/>
        </a:spcBef>
        <a:buFont typeface="Arial" panose="020B0604020202020204" pitchFamily="34" charset="0"/>
        <a:buChar char="•"/>
        <a:defRPr sz="9271" kern="1200">
          <a:solidFill>
            <a:schemeClr val="tx1"/>
          </a:solidFill>
          <a:latin typeface="+mn-lt"/>
          <a:ea typeface="+mn-ea"/>
          <a:cs typeface="+mn-cs"/>
        </a:defRPr>
      </a:lvl1pPr>
      <a:lvl2pPr marL="2270615" indent="-756872" algn="l" defTabSz="3027487" rtl="0" eaLnBrk="1" latinLnBrk="0" hangingPunct="1">
        <a:lnSpc>
          <a:spcPct val="90000"/>
        </a:lnSpc>
        <a:spcBef>
          <a:spcPts val="1655"/>
        </a:spcBef>
        <a:buFont typeface="Arial" panose="020B0604020202020204" pitchFamily="34" charset="0"/>
        <a:buChar char="•"/>
        <a:defRPr sz="7946" kern="1200">
          <a:solidFill>
            <a:schemeClr val="tx1"/>
          </a:solidFill>
          <a:latin typeface="+mn-lt"/>
          <a:ea typeface="+mn-ea"/>
          <a:cs typeface="+mn-cs"/>
        </a:defRPr>
      </a:lvl2pPr>
      <a:lvl3pPr marL="3784359" indent="-756872" algn="l" defTabSz="3027487" rtl="0" eaLnBrk="1" latinLnBrk="0" hangingPunct="1">
        <a:lnSpc>
          <a:spcPct val="90000"/>
        </a:lnSpc>
        <a:spcBef>
          <a:spcPts val="1655"/>
        </a:spcBef>
        <a:buFont typeface="Arial" panose="020B0604020202020204" pitchFamily="34" charset="0"/>
        <a:buChar char="•"/>
        <a:defRPr sz="6622" kern="1200">
          <a:solidFill>
            <a:schemeClr val="tx1"/>
          </a:solidFill>
          <a:latin typeface="+mn-lt"/>
          <a:ea typeface="+mn-ea"/>
          <a:cs typeface="+mn-cs"/>
        </a:defRPr>
      </a:lvl3pPr>
      <a:lvl4pPr marL="5298102" indent="-756872" algn="l" defTabSz="3027487" rtl="0" eaLnBrk="1" latinLnBrk="0" hangingPunct="1">
        <a:lnSpc>
          <a:spcPct val="90000"/>
        </a:lnSpc>
        <a:spcBef>
          <a:spcPts val="1655"/>
        </a:spcBef>
        <a:buFont typeface="Arial" panose="020B0604020202020204" pitchFamily="34" charset="0"/>
        <a:buChar char="•"/>
        <a:defRPr sz="5960" kern="1200">
          <a:solidFill>
            <a:schemeClr val="tx1"/>
          </a:solidFill>
          <a:latin typeface="+mn-lt"/>
          <a:ea typeface="+mn-ea"/>
          <a:cs typeface="+mn-cs"/>
        </a:defRPr>
      </a:lvl4pPr>
      <a:lvl5pPr marL="6811846" indent="-756872" algn="l" defTabSz="3027487" rtl="0" eaLnBrk="1" latinLnBrk="0" hangingPunct="1">
        <a:lnSpc>
          <a:spcPct val="90000"/>
        </a:lnSpc>
        <a:spcBef>
          <a:spcPts val="1655"/>
        </a:spcBef>
        <a:buFont typeface="Arial" panose="020B0604020202020204" pitchFamily="34" charset="0"/>
        <a:buChar char="•"/>
        <a:defRPr sz="5960" kern="1200">
          <a:solidFill>
            <a:schemeClr val="tx1"/>
          </a:solidFill>
          <a:latin typeface="+mn-lt"/>
          <a:ea typeface="+mn-ea"/>
          <a:cs typeface="+mn-cs"/>
        </a:defRPr>
      </a:lvl5pPr>
      <a:lvl6pPr marL="8325589" indent="-756872" algn="l" defTabSz="3027487" rtl="0" eaLnBrk="1" latinLnBrk="0" hangingPunct="1">
        <a:lnSpc>
          <a:spcPct val="90000"/>
        </a:lnSpc>
        <a:spcBef>
          <a:spcPts val="1655"/>
        </a:spcBef>
        <a:buFont typeface="Arial" panose="020B0604020202020204" pitchFamily="34" charset="0"/>
        <a:buChar char="•"/>
        <a:defRPr sz="5960" kern="1200">
          <a:solidFill>
            <a:schemeClr val="tx1"/>
          </a:solidFill>
          <a:latin typeface="+mn-lt"/>
          <a:ea typeface="+mn-ea"/>
          <a:cs typeface="+mn-cs"/>
        </a:defRPr>
      </a:lvl6pPr>
      <a:lvl7pPr marL="9839333" indent="-756872" algn="l" defTabSz="3027487" rtl="0" eaLnBrk="1" latinLnBrk="0" hangingPunct="1">
        <a:lnSpc>
          <a:spcPct val="90000"/>
        </a:lnSpc>
        <a:spcBef>
          <a:spcPts val="1655"/>
        </a:spcBef>
        <a:buFont typeface="Arial" panose="020B0604020202020204" pitchFamily="34" charset="0"/>
        <a:buChar char="•"/>
        <a:defRPr sz="5960" kern="1200">
          <a:solidFill>
            <a:schemeClr val="tx1"/>
          </a:solidFill>
          <a:latin typeface="+mn-lt"/>
          <a:ea typeface="+mn-ea"/>
          <a:cs typeface="+mn-cs"/>
        </a:defRPr>
      </a:lvl7pPr>
      <a:lvl8pPr marL="11353076" indent="-756872" algn="l" defTabSz="3027487" rtl="0" eaLnBrk="1" latinLnBrk="0" hangingPunct="1">
        <a:lnSpc>
          <a:spcPct val="90000"/>
        </a:lnSpc>
        <a:spcBef>
          <a:spcPts val="1655"/>
        </a:spcBef>
        <a:buFont typeface="Arial" panose="020B0604020202020204" pitchFamily="34" charset="0"/>
        <a:buChar char="•"/>
        <a:defRPr sz="5960" kern="1200">
          <a:solidFill>
            <a:schemeClr val="tx1"/>
          </a:solidFill>
          <a:latin typeface="+mn-lt"/>
          <a:ea typeface="+mn-ea"/>
          <a:cs typeface="+mn-cs"/>
        </a:defRPr>
      </a:lvl8pPr>
      <a:lvl9pPr marL="12866820" indent="-756872" algn="l" defTabSz="3027487" rtl="0" eaLnBrk="1" latinLnBrk="0" hangingPunct="1">
        <a:lnSpc>
          <a:spcPct val="90000"/>
        </a:lnSpc>
        <a:spcBef>
          <a:spcPts val="1655"/>
        </a:spcBef>
        <a:buFont typeface="Arial" panose="020B0604020202020204" pitchFamily="34" charset="0"/>
        <a:buChar char="•"/>
        <a:defRPr sz="596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027487" rtl="0" eaLnBrk="1" latinLnBrk="0" hangingPunct="1">
        <a:defRPr sz="5960" kern="1200">
          <a:solidFill>
            <a:schemeClr val="tx1"/>
          </a:solidFill>
          <a:latin typeface="+mn-lt"/>
          <a:ea typeface="+mn-ea"/>
          <a:cs typeface="+mn-cs"/>
        </a:defRPr>
      </a:lvl1pPr>
      <a:lvl2pPr marL="1513743" algn="l" defTabSz="3027487" rtl="0" eaLnBrk="1" latinLnBrk="0" hangingPunct="1">
        <a:defRPr sz="5960" kern="1200">
          <a:solidFill>
            <a:schemeClr val="tx1"/>
          </a:solidFill>
          <a:latin typeface="+mn-lt"/>
          <a:ea typeface="+mn-ea"/>
          <a:cs typeface="+mn-cs"/>
        </a:defRPr>
      </a:lvl2pPr>
      <a:lvl3pPr marL="3027487" algn="l" defTabSz="3027487" rtl="0" eaLnBrk="1" latinLnBrk="0" hangingPunct="1">
        <a:defRPr sz="5960" kern="1200">
          <a:solidFill>
            <a:schemeClr val="tx1"/>
          </a:solidFill>
          <a:latin typeface="+mn-lt"/>
          <a:ea typeface="+mn-ea"/>
          <a:cs typeface="+mn-cs"/>
        </a:defRPr>
      </a:lvl3pPr>
      <a:lvl4pPr marL="4541230" algn="l" defTabSz="3027487" rtl="0" eaLnBrk="1" latinLnBrk="0" hangingPunct="1">
        <a:defRPr sz="5960" kern="1200">
          <a:solidFill>
            <a:schemeClr val="tx1"/>
          </a:solidFill>
          <a:latin typeface="+mn-lt"/>
          <a:ea typeface="+mn-ea"/>
          <a:cs typeface="+mn-cs"/>
        </a:defRPr>
      </a:lvl4pPr>
      <a:lvl5pPr marL="6054974" algn="l" defTabSz="3027487" rtl="0" eaLnBrk="1" latinLnBrk="0" hangingPunct="1">
        <a:defRPr sz="5960" kern="1200">
          <a:solidFill>
            <a:schemeClr val="tx1"/>
          </a:solidFill>
          <a:latin typeface="+mn-lt"/>
          <a:ea typeface="+mn-ea"/>
          <a:cs typeface="+mn-cs"/>
        </a:defRPr>
      </a:lvl5pPr>
      <a:lvl6pPr marL="7568717" algn="l" defTabSz="3027487" rtl="0" eaLnBrk="1" latinLnBrk="0" hangingPunct="1">
        <a:defRPr sz="5960" kern="1200">
          <a:solidFill>
            <a:schemeClr val="tx1"/>
          </a:solidFill>
          <a:latin typeface="+mn-lt"/>
          <a:ea typeface="+mn-ea"/>
          <a:cs typeface="+mn-cs"/>
        </a:defRPr>
      </a:lvl6pPr>
      <a:lvl7pPr marL="9082461" algn="l" defTabSz="3027487" rtl="0" eaLnBrk="1" latinLnBrk="0" hangingPunct="1">
        <a:defRPr sz="5960" kern="1200">
          <a:solidFill>
            <a:schemeClr val="tx1"/>
          </a:solidFill>
          <a:latin typeface="+mn-lt"/>
          <a:ea typeface="+mn-ea"/>
          <a:cs typeface="+mn-cs"/>
        </a:defRPr>
      </a:lvl7pPr>
      <a:lvl8pPr marL="10596204" algn="l" defTabSz="3027487" rtl="0" eaLnBrk="1" latinLnBrk="0" hangingPunct="1">
        <a:defRPr sz="5960" kern="1200">
          <a:solidFill>
            <a:schemeClr val="tx1"/>
          </a:solidFill>
          <a:latin typeface="+mn-lt"/>
          <a:ea typeface="+mn-ea"/>
          <a:cs typeface="+mn-cs"/>
        </a:defRPr>
      </a:lvl8pPr>
      <a:lvl9pPr marL="12109948" algn="l" defTabSz="3027487" rtl="0" eaLnBrk="1" latinLnBrk="0" hangingPunct="1">
        <a:defRPr sz="596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74D5F210-4C70-8A08-6572-486141BEBF69}"/>
              </a:ext>
            </a:extLst>
          </p:cNvPr>
          <p:cNvSpPr txBox="1"/>
          <p:nvPr/>
        </p:nvSpPr>
        <p:spPr>
          <a:xfrm>
            <a:off x="522514" y="587828"/>
            <a:ext cx="27301371" cy="61953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  <a:spcBef>
                <a:spcPts val="750"/>
              </a:spcBef>
              <a:spcAft>
                <a:spcPts val="800"/>
              </a:spcAft>
            </a:pPr>
            <a:r>
              <a:rPr lang="uk-UA" sz="6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Міністерство освіти і науки України</a:t>
            </a:r>
            <a:br>
              <a:rPr lang="uk-UA" sz="6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sz="6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Департамент освіти і науки Запорізької облдержадміністрації</a:t>
            </a:r>
            <a:br>
              <a:rPr lang="uk-UA" sz="6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sz="6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Запорізьке територіальне відділення Малої академії наук України</a:t>
            </a:r>
            <a:r>
              <a:rPr lang="uk-UA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endParaRPr lang="uk-UA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algn="ctr">
              <a:lnSpc>
                <a:spcPct val="115000"/>
              </a:lnSpc>
              <a:spcBef>
                <a:spcPts val="750"/>
              </a:spcBef>
              <a:spcAft>
                <a:spcPts val="800"/>
              </a:spcAft>
            </a:pPr>
            <a:r>
              <a:rPr lang="uk-UA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Calibri" panose="020F0502020204030204" pitchFamily="34" charset="0"/>
              </a:rPr>
              <a:t> </a:t>
            </a:r>
            <a:endParaRPr lang="uk-UA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algn="ctr">
              <a:lnSpc>
                <a:spcPct val="150000"/>
              </a:lnSpc>
              <a:spcBef>
                <a:spcPts val="750"/>
              </a:spcBef>
              <a:spcAft>
                <a:spcPts val="800"/>
              </a:spcAft>
            </a:pPr>
            <a:endParaRPr lang="en-US" sz="60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6CBCA8F-4C99-9ADB-057A-223AE437928E}"/>
              </a:ext>
            </a:extLst>
          </p:cNvPr>
          <p:cNvSpPr txBox="1"/>
          <p:nvPr/>
        </p:nvSpPr>
        <p:spPr>
          <a:xfrm>
            <a:off x="7217690" y="4989015"/>
            <a:ext cx="23622000" cy="2696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ru-RU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РОЗВИТОК МЕДИЧНОГО СТРАХУВАННЯ В УКРАЇНІ З ВИКОРИСТАННЯМ ЗАРУБІЖНОГО ДОСВІДУ</a:t>
            </a:r>
            <a:endParaRPr lang="uk-UA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EB84F592-37AD-9E7F-8549-771E1C6E631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5592" y="5575382"/>
            <a:ext cx="6332178" cy="7453647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1CB5F366-7512-9E7A-7FF7-00A2E20E90AF}"/>
              </a:ext>
            </a:extLst>
          </p:cNvPr>
          <p:cNvSpPr txBox="1"/>
          <p:nvPr/>
        </p:nvSpPr>
        <p:spPr>
          <a:xfrm>
            <a:off x="8894747" y="8152632"/>
            <a:ext cx="20975653" cy="5909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uk-UA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Васенко Єлизавета Василівна</a:t>
            </a:r>
          </a:p>
          <a:p>
            <a:pPr>
              <a:lnSpc>
                <a:spcPct val="150000"/>
              </a:lnSpc>
            </a:pPr>
            <a:r>
              <a:rPr lang="uk-UA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учениця 10-А класу Запорізького ліцею «Альтернатива» Запорізької міської ради </a:t>
            </a:r>
          </a:p>
          <a:p>
            <a:pPr>
              <a:lnSpc>
                <a:spcPct val="150000"/>
              </a:lnSpc>
            </a:pPr>
            <a:r>
              <a:rPr lang="uk-UA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Науковий керівник: д.е.н., проф, зав. каф. ОАОА ІННІ ім. Ю.М. Потебні ЗНУ</a:t>
            </a:r>
          </a:p>
          <a:p>
            <a:pPr>
              <a:lnSpc>
                <a:spcPct val="150000"/>
              </a:lnSpc>
            </a:pPr>
            <a:r>
              <a:rPr lang="uk-UA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Меліхова Тетяна Олегівна</a:t>
            </a:r>
          </a:p>
          <a:p>
            <a:endParaRPr lang="uk-UA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1430111-D3E9-DAF5-691B-868A829C5C55}"/>
              </a:ext>
            </a:extLst>
          </p:cNvPr>
          <p:cNvSpPr txBox="1"/>
          <p:nvPr/>
        </p:nvSpPr>
        <p:spPr>
          <a:xfrm>
            <a:off x="1325122" y="14118394"/>
            <a:ext cx="16993358" cy="61863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Мета, завдання дослідження</a:t>
            </a:r>
            <a:endParaRPr lang="ru-RU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Мета дослідження </a:t>
            </a:r>
            <a:r>
              <a:rPr lang="ru-RU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дослідити досвід медичного страхування зарубіжних країн та можливість впровадження цих заходів в Україні.</a:t>
            </a:r>
          </a:p>
          <a:p>
            <a:r>
              <a:rPr lang="ru-RU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Завдання дослідження:</a:t>
            </a:r>
            <a:r>
              <a:rPr lang="ru-RU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1) дослідити теоретичні основи медичного страхування; 2) порівняти моделі медичного страхування в Україні та за кордоном; 3) надати пропозиції щодо удосконалення медичного страхування в Україні.</a:t>
            </a:r>
            <a:endParaRPr lang="uk-UA" sz="4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E9DF288-F6F9-9D18-D924-F78E763ED19C}"/>
              </a:ext>
            </a:extLst>
          </p:cNvPr>
          <p:cNvSpPr txBox="1"/>
          <p:nvPr/>
        </p:nvSpPr>
        <p:spPr>
          <a:xfrm>
            <a:off x="1325122" y="20769565"/>
            <a:ext cx="16993358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6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Обє’кт, предмет дослідження</a:t>
            </a:r>
          </a:p>
          <a:p>
            <a:r>
              <a:rPr lang="uk-UA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Об’єкт дослідження </a:t>
            </a:r>
            <a:r>
              <a:rPr lang="uk-UA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медичне страхування зарубіжних країн та України.</a:t>
            </a:r>
          </a:p>
          <a:p>
            <a:r>
              <a:rPr lang="uk-UA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Предмет дослідження </a:t>
            </a:r>
            <a:r>
              <a:rPr lang="uk-UA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це процес медичного страхування зарубіжних країн та можливість впровадження його в Україні.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DE1CD21-FD5D-3B17-D085-CD0229603DF5}"/>
              </a:ext>
            </a:extLst>
          </p:cNvPr>
          <p:cNvSpPr txBox="1"/>
          <p:nvPr/>
        </p:nvSpPr>
        <p:spPr>
          <a:xfrm>
            <a:off x="22018142" y="20220191"/>
            <a:ext cx="648831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рис.1 Отто фон Бісмарк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FEB7C44A-8FF9-EE32-89A3-147151407CD0}"/>
              </a:ext>
            </a:extLst>
          </p:cNvPr>
          <p:cNvSpPr txBox="1"/>
          <p:nvPr/>
        </p:nvSpPr>
        <p:spPr>
          <a:xfrm>
            <a:off x="21290052" y="37814748"/>
            <a:ext cx="766004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Рис.2 принципи обов’язкового  медичного страхування 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6ED841FE-8D13-6FF4-458E-128E40174807}"/>
              </a:ext>
            </a:extLst>
          </p:cNvPr>
          <p:cNvSpPr txBox="1"/>
          <p:nvPr/>
        </p:nvSpPr>
        <p:spPr>
          <a:xfrm>
            <a:off x="1325122" y="32486119"/>
            <a:ext cx="16993358" cy="76636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</a:t>
            </a:r>
            <a:r>
              <a:rPr lang="uk-UA" sz="6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Висновки</a:t>
            </a:r>
          </a:p>
          <a:p>
            <a:r>
              <a:rPr lang="ru-RU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 результатами проведеного дослідження визначено переваги та недоліки моделей медичного страхування в зарубіжних країнах та можливість їх запровадження в Україні. Пропозиції щодо удосконалення містять розроблений механізм медичного страхування в Україні.</a:t>
            </a:r>
            <a:r>
              <a:rPr lang="uk-UA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Упровадження в Україні страхової моделі фінансування системи охорони здоров’я  забезпечить розвиток медичної галузі та забезпечить фінансову стійкість, а також дозволить працівникам медичної галузі збільшити рівень доходу  і забезпечити базові потреби громадян.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ED6B51CC-5528-6B3D-50A7-4FA0EF3F8A1A}"/>
              </a:ext>
            </a:extLst>
          </p:cNvPr>
          <p:cNvSpPr txBox="1"/>
          <p:nvPr/>
        </p:nvSpPr>
        <p:spPr>
          <a:xfrm>
            <a:off x="1325121" y="25150514"/>
            <a:ext cx="16639475" cy="69249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6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Матеріали, методи  та хід дослідження </a:t>
            </a:r>
          </a:p>
          <a:p>
            <a:r>
              <a:rPr lang="uk-UA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Досліджено: </a:t>
            </a:r>
            <a:r>
              <a:rPr lang="ru-RU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Досліджено існуючі моделі медичного страхування в Україні та за кордоном, а саме: модель Беверіджа, модель Бісмарка, Національна модель медичного страхування, модель з прямим платежем (з власної кишені). Проведено порівняння моделей медичного страхування за наступними критеріями: країни, в яких воно діє, рік розробки моделі, її характерні риси, за який рахунок відбувається оплата медпослуг, принцип її фінансування. </a:t>
            </a:r>
            <a:endParaRPr lang="uk-UA" dirty="0"/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01E5A555-D1A6-891D-8DEB-B566241D44CA}"/>
              </a:ext>
            </a:extLst>
          </p:cNvPr>
          <p:cNvSpPr txBox="1"/>
          <p:nvPr/>
        </p:nvSpPr>
        <p:spPr>
          <a:xfrm>
            <a:off x="22389561" y="28824041"/>
            <a:ext cx="574548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Рис.3 суб’єкти обов’язкового медичного страхування </a:t>
            </a:r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C31AE9EF-8B10-973C-BEA9-040E72DD769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623686" y="30258037"/>
            <a:ext cx="9753600" cy="7315201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884ACB5C-3805-5A6E-D8DF-82455B40CB6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623686" y="21297800"/>
            <a:ext cx="9753600" cy="7315200"/>
          </a:xfrm>
          <a:prstGeom prst="rect">
            <a:avLst/>
          </a:prstGeom>
        </p:spPr>
      </p:pic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0B9A7949-CA45-999A-4092-5F35E442E70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9529222" y="14529115"/>
            <a:ext cx="9848064" cy="5480426"/>
          </a:xfrm>
          <a:prstGeom prst="rect">
            <a:avLst/>
          </a:prstGeom>
        </p:spPr>
      </p:pic>
      <p:sp>
        <p:nvSpPr>
          <p:cNvPr id="22" name="TextBox 21">
            <a:extLst>
              <a:ext uri="{FF2B5EF4-FFF2-40B4-BE49-F238E27FC236}">
                <a16:creationId xmlns:a16="http://schemas.microsoft.com/office/drawing/2014/main" id="{BAF85928-C6E9-45FA-40A7-36B1BBE69906}"/>
              </a:ext>
            </a:extLst>
          </p:cNvPr>
          <p:cNvSpPr txBox="1"/>
          <p:nvPr/>
        </p:nvSpPr>
        <p:spPr>
          <a:xfrm>
            <a:off x="1325121" y="39907611"/>
            <a:ext cx="23941190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Сьогодні механізм фінансування охорони здоров’я можна вдосконалити використовуючи поєднання бюджетного фінансування та соціального медичного страхування. Ефективною системою в Україні може стати бюджетно-</a:t>
            </a:r>
            <a:r>
              <a:rPr lang="ru-RU" sz="4800">
                <a:latin typeface="Times New Roman" panose="02020603050405020304" pitchFamily="18" charset="0"/>
                <a:cs typeface="Times New Roman" panose="02020603050405020304" pitchFamily="18" charset="0"/>
              </a:rPr>
              <a:t>страхова </a:t>
            </a:r>
            <a:r>
              <a:rPr lang="ru-RU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медицина</a:t>
            </a:r>
            <a:endParaRPr lang="uk-UA" sz="4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16269228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2013 - 2022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2013 - 2022 Theme</Template>
  <TotalTime>216</TotalTime>
  <Words>346</Words>
  <Application>Microsoft Office PowerPoint</Application>
  <PresentationFormat>Довільний</PresentationFormat>
  <Paragraphs>21</Paragraphs>
  <Slides>1</Slides>
  <Notes>0</Notes>
  <HiddenSlides>0</HiddenSlides>
  <MMClips>0</MMClips>
  <ScaleCrop>false</ScaleCrop>
  <HeadingPairs>
    <vt:vector size="6" baseType="variant">
      <vt:variant>
        <vt:lpstr>Використані шрифти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слайдів</vt:lpstr>
      </vt:variant>
      <vt:variant>
        <vt:i4>1</vt:i4>
      </vt:variant>
    </vt:vector>
  </HeadingPairs>
  <TitlesOfParts>
    <vt:vector size="6" baseType="lpstr">
      <vt:lpstr>Arial</vt:lpstr>
      <vt:lpstr>Calibri</vt:lpstr>
      <vt:lpstr>Calibri Light</vt:lpstr>
      <vt:lpstr>Times New Roman</vt:lpstr>
      <vt:lpstr>Тема Office</vt:lpstr>
      <vt:lpstr>Презентація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Єлизавета Васенко</dc:creator>
  <cp:lastModifiedBy>Наталья Метеленко</cp:lastModifiedBy>
  <cp:revision>6</cp:revision>
  <dcterms:created xsi:type="dcterms:W3CDTF">2024-02-01T09:44:30Z</dcterms:created>
  <dcterms:modified xsi:type="dcterms:W3CDTF">2024-03-17T12:04:55Z</dcterms:modified>
</cp:coreProperties>
</file>